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6.xml" ContentType="application/vnd.openxmlformats-officedocument.presentationml.slideLayout+xml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docProps/app.xml" ContentType="application/vnd.openxmlformats-officedocument.extended-properties+xml"/>
  <Default Extension="rels" ContentType="application/vnd.openxmlformats-package.relationships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33" d="100"/>
          <a:sy n="33" d="100"/>
        </p:scale>
        <p:origin x="-165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printerSettings" Target="printerSettings/printerSettings1.bin"/><Relationship Id="rId6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C4622-D2A3-4E44-98CF-4B070730F048}" type="datetimeFigureOut">
              <a:rPr lang="en-US" smtClean="0"/>
              <a:t>8/26/10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4B996-C5C7-A64A-8CD9-EE93A4CC32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C4622-D2A3-4E44-98CF-4B070730F048}" type="datetimeFigureOut">
              <a:rPr lang="en-US" smtClean="0"/>
              <a:t>8/26/10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4B996-C5C7-A64A-8CD9-EE93A4CC32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C4622-D2A3-4E44-98CF-4B070730F048}" type="datetimeFigureOut">
              <a:rPr lang="en-US" smtClean="0"/>
              <a:t>8/26/10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4B996-C5C7-A64A-8CD9-EE93A4CC32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C4622-D2A3-4E44-98CF-4B070730F048}" type="datetimeFigureOut">
              <a:rPr lang="en-US" smtClean="0"/>
              <a:t>8/26/10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4B996-C5C7-A64A-8CD9-EE93A4CC32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C4622-D2A3-4E44-98CF-4B070730F048}" type="datetimeFigureOut">
              <a:rPr lang="en-US" smtClean="0"/>
              <a:t>8/26/10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4B996-C5C7-A64A-8CD9-EE93A4CC32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C4622-D2A3-4E44-98CF-4B070730F048}" type="datetimeFigureOut">
              <a:rPr lang="en-US" smtClean="0"/>
              <a:t>8/26/10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4B996-C5C7-A64A-8CD9-EE93A4CC32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C4622-D2A3-4E44-98CF-4B070730F048}" type="datetimeFigureOut">
              <a:rPr lang="en-US" smtClean="0"/>
              <a:t>8/26/10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4B996-C5C7-A64A-8CD9-EE93A4CC32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C4622-D2A3-4E44-98CF-4B070730F048}" type="datetimeFigureOut">
              <a:rPr lang="en-US" smtClean="0"/>
              <a:t>8/26/10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4B996-C5C7-A64A-8CD9-EE93A4CC32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C4622-D2A3-4E44-98CF-4B070730F048}" type="datetimeFigureOut">
              <a:rPr lang="en-US" smtClean="0"/>
              <a:t>8/26/10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4B996-C5C7-A64A-8CD9-EE93A4CC32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C4622-D2A3-4E44-98CF-4B070730F048}" type="datetimeFigureOut">
              <a:rPr lang="en-US" smtClean="0"/>
              <a:t>8/26/10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4B996-C5C7-A64A-8CD9-EE93A4CC32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C4622-D2A3-4E44-98CF-4B070730F048}" type="datetimeFigureOut">
              <a:rPr lang="en-US" smtClean="0"/>
              <a:t>8/26/10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4B996-C5C7-A64A-8CD9-EE93A4CC32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1C4622-D2A3-4E44-98CF-4B070730F048}" type="datetimeFigureOut">
              <a:rPr lang="en-US" smtClean="0"/>
              <a:t>8/26/10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24B996-C5C7-A64A-8CD9-EE93A4CC320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>
            <a:alphaModFix amt="68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Question to Ponder?????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How does “The </a:t>
            </a:r>
            <a:r>
              <a:rPr lang="en-US" dirty="0" err="1" smtClean="0"/>
              <a:t>Requirimento</a:t>
            </a:r>
            <a:r>
              <a:rPr lang="en-US" dirty="0" smtClean="0"/>
              <a:t>” and “Hungry for Gold” set the stage for the New World?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919</TotalTime>
  <Words>28</Words>
  <Application>Microsoft Macintosh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Question to Ponder?????</vt:lpstr>
    </vt:vector>
  </TitlesOfParts>
  <Company>Township High School District 214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Question to Ponder?????</dc:title>
  <dc:creator>Buffalo Grive High School</dc:creator>
  <cp:lastModifiedBy>Buffalo Grive High School</cp:lastModifiedBy>
  <cp:revision>1</cp:revision>
  <dcterms:created xsi:type="dcterms:W3CDTF">2010-08-26T12:15:26Z</dcterms:created>
  <dcterms:modified xsi:type="dcterms:W3CDTF">2010-08-27T03:34:57Z</dcterms:modified>
</cp:coreProperties>
</file>